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9" r:id="rId3"/>
    <p:sldId id="262" r:id="rId4"/>
    <p:sldId id="263" r:id="rId5"/>
    <p:sldId id="264" r:id="rId6"/>
    <p:sldId id="261" r:id="rId7"/>
    <p:sldId id="260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763"/>
    <a:srgbClr val="04A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D39E62-F08A-463D-83BB-2D6F99B91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E63FD0-8A9D-4297-9A09-227BFD750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007294-557C-4806-A54C-2E850B24F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94943C-D5A3-4E71-804E-3DCD1188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A65843-6D3E-4B98-8EF7-1B0B2C269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199098-EC4C-4817-BE93-289914167203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E7F69092-98B5-42D9-BDF8-BDE22620CE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3083FBF-E05F-4707-9C35-6575F55C87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82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407989-209E-466E-ABA5-608DD59B1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47" y="66511"/>
            <a:ext cx="10515600" cy="50582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1AD022-8974-435D-AE1E-020A0705B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2222" y="968995"/>
            <a:ext cx="10458025" cy="504966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47F081-C23F-47CF-B0C7-2C2B1048A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C7D48D-8E43-4256-B6EF-8BD257D5F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7DEDC9-728B-42BD-AEDA-15FDCC6E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E541F6CA-CE71-4EDB-9E6E-29DB446B2733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id="{93851B23-1C62-4009-A463-A23DF2A8A7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4E19E17-46A0-4613-B6D8-9256C19F8E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38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EB9E9C-F18E-411E-B0EE-16EEC552D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60624" y="751723"/>
            <a:ext cx="2628900" cy="542524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3B36EB-BDDB-409B-9D28-D4EA8E5676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9454" y="779543"/>
            <a:ext cx="7609770" cy="539741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DC8866-AE2F-45AC-A0FA-971577B8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A321C5-D630-4FD7-BAED-5E971473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A074EB-F29E-4C04-BA14-F50574754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D7F1CFD-6FC3-4110-81A3-EF75333BB63D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id="{7E30604D-F9B7-41DD-B89A-6C2FFC6958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72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1FBCB9-6D62-46BF-BBFD-99897FE96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22" y="33256"/>
            <a:ext cx="10515600" cy="539075"/>
          </a:xfrm>
        </p:spPr>
        <p:txBody>
          <a:bodyPr>
            <a:noAutofit/>
          </a:bodyPr>
          <a:lstStyle>
            <a:lvl1pPr>
              <a:defRPr sz="3200">
                <a:solidFill>
                  <a:srgbClr val="203763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1358A9-85B8-4101-A9D9-A7B155308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528" y="1006758"/>
            <a:ext cx="10489442" cy="510733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B89426-EE88-4FC3-8C0E-2F890FBD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B468CB-25B5-40DE-A866-809B534C1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95F388-6D81-4629-89AF-72E5A0A22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5DBDEC8-C499-4278-B061-1A54FCD52491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id="{9C0E4C28-CB08-42FF-9367-70D2ED4ABE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915FDF0-63DD-4CE6-9FD6-D0943BE3DC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80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48BFD-43EE-480F-B5AC-4101A8673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E8E68A-B30C-4D0A-B1E2-99CF2D0D9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AA3DF7-51D6-4E4A-BB52-904E813E6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ABA02E-6E0F-4FD2-9396-6A379C2C0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B51C03-B3A2-405A-91B2-09A7D0EF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46924C5-F0CA-4384-9341-B04B558BCD2E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id="{19073D09-A231-425C-AF15-85975A5312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F5834EA-7BC9-4776-960C-84C16A84B8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82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AB9226-F6CE-4B07-8617-AF4073300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74" y="66511"/>
            <a:ext cx="10515600" cy="50582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0F092D-2B1C-426E-9957-BA4A789BE3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9585" y="1498269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B0C409-E6BE-4742-B349-281ECAC47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3585" y="1498269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C595A4-4029-4C75-94B2-D4764DA99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5CC564-5EA6-4BE4-8B6B-0F7200988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AB0B82-BD6F-48F1-B696-1C6F252EF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0E7E5A5-695F-45DA-A117-C3BFE820F404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6F1492F1-014C-405A-ABCC-E213D4DF74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9E93793A-D3C5-4C56-A89A-FC2715D59F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89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9A657-C1A9-45BE-B662-57526EB0E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26" y="54593"/>
            <a:ext cx="10515600" cy="51774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409CA7-B244-455D-A5F4-499BC9EFF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8467" y="149009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8112E4-368C-4BCC-9D8A-DBFD27B07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8467" y="2314003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9C589F-1C88-4EEB-8E54-243415C393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80879" y="149009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162DC19-B1DE-485B-B2A5-6B68A0D440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80879" y="2314003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4005053-1226-4F61-9279-7282CF0B2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76FB5E-ED4F-495A-91E3-B3B804DAE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F7BEF6-96B5-4263-8CA9-9A40811BB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727E2EC4-E67A-4D9F-A53B-EDF314D232D4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>
            <a:extLst>
              <a:ext uri="{FF2B5EF4-FFF2-40B4-BE49-F238E27FC236}">
                <a16:creationId xmlns:a16="http://schemas.microsoft.com/office/drawing/2014/main" id="{4A0C2A79-34F6-4380-B6D6-06D0EF778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5AF5CA6-C515-45E5-95F2-4E0E9CB2E6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76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DC618-7966-4EC7-9D59-8C20C3C7F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47" y="66511"/>
            <a:ext cx="10515600" cy="50582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D2AECB3-D251-4C79-A1EF-C080FE314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75319E7-DAB1-466E-B2EB-63E7F798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A28842B-BC56-49C5-B760-E48B09A9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8A14855-F920-4BA5-97A1-3A521EE6C280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BD711189-F95D-4023-9658-3C6179876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3C322B5-3DB8-418E-888A-62A5E46CAF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04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EFFA92C-DEB5-48D8-AD36-D332A886E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2A2632-259E-4E51-BE9A-73E652987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6C98490-12D3-4DC5-99CE-D66322BC6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87EA86D0-164E-41CE-8834-C8C9BB8E2E4E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>
            <a:extLst>
              <a:ext uri="{FF2B5EF4-FFF2-40B4-BE49-F238E27FC236}">
                <a16:creationId xmlns:a16="http://schemas.microsoft.com/office/drawing/2014/main" id="{B43E1000-75C2-4C1F-A913-DF6024D2A7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E94BFD5-5480-4861-94F1-C4B60BFBC4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1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1CC062-7591-4EC1-869E-2DA12958B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11" y="758448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C4A1C1-91BD-4715-9ED9-447511C3B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2254" y="758449"/>
            <a:ext cx="5946818" cy="54117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B773E6-D8DE-4F4D-B833-178ECF907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1411" y="2358648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B011A6-BB77-4001-BD58-5D4820FD3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FC9C97-DB80-42DE-9463-D357950D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BD071F-18A0-41F1-9812-82A2D5F4C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0DC133C-9134-494A-B6B4-0EE637C1CC81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7E4434BA-7AEF-4115-9951-00B862658A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46BE8E4B-BCE9-4CEA-BEAB-BE25F8BDFD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34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106942-CFE0-49F2-8D24-EE97DABE0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11" y="758448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1FA4262-29A8-4C52-9352-758448F56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51206" y="758448"/>
            <a:ext cx="6086616" cy="5411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80ACB6E-CDF5-4605-9F47-C88FE7064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1411" y="2358648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96AD07-BB0B-46DA-AB54-8FCAC21CC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EEEFDC-0A10-4725-911D-B7A8CD2A6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8C8C48-4EEF-4241-ABA8-AF16647F8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9703D81A-8898-458A-B67E-785E364CBF16}"/>
              </a:ext>
            </a:extLst>
          </p:cNvPr>
          <p:cNvCxnSpPr/>
          <p:nvPr userDrawn="1"/>
        </p:nvCxnSpPr>
        <p:spPr>
          <a:xfrm>
            <a:off x="7072" y="572334"/>
            <a:ext cx="10692000" cy="0"/>
          </a:xfrm>
          <a:prstGeom prst="line">
            <a:avLst/>
          </a:prstGeom>
          <a:ln w="57150">
            <a:solidFill>
              <a:srgbClr val="04A4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95610BAC-627C-42AD-8B3A-7478C6CB7B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822" y="1"/>
            <a:ext cx="1547106" cy="139207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D9B2EF5-13A1-4D83-AAAF-8DA76ABA36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9" t="44762" r="13333" b="39238"/>
          <a:stretch/>
        </p:blipFill>
        <p:spPr>
          <a:xfrm>
            <a:off x="10881333" y="623888"/>
            <a:ext cx="1041209" cy="2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16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255DF3-80CF-45BA-8B9E-187AEF747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1EE176-4D4A-4373-B1B8-822425456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B5379B-500B-4160-92E6-1413847CC4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D6117-074E-4C8D-8B75-1BBBE630F02B}" type="datetimeFigureOut">
              <a:rPr lang="es-CO" smtClean="0"/>
              <a:t>2/03/2023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29F268-FF12-41E7-98CD-259737D26B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506E91-A5B3-4355-96E9-64BE6F78A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3D69D-DA05-4A72-876F-0EFB0977916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8540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rreo.electronico@autor1.edu.co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id="{41A5D384-8D18-40CE-B2AD-5650D9487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4EF9616-556A-4F2B-AE6C-84916D40D4DA}"/>
              </a:ext>
            </a:extLst>
          </p:cNvPr>
          <p:cNvSpPr txBox="1"/>
          <p:nvPr/>
        </p:nvSpPr>
        <p:spPr>
          <a:xfrm>
            <a:off x="6096000" y="183754"/>
            <a:ext cx="5777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600" dirty="0"/>
              <a:t>Eje temático: Nombre del eje temático</a:t>
            </a:r>
            <a:endParaRPr lang="es-CO" sz="16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C7BA188-013D-4A90-9D94-1614A63F5385}"/>
              </a:ext>
            </a:extLst>
          </p:cNvPr>
          <p:cNvSpPr txBox="1"/>
          <p:nvPr/>
        </p:nvSpPr>
        <p:spPr>
          <a:xfrm>
            <a:off x="6096000" y="1059486"/>
            <a:ext cx="5777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03763"/>
                </a:solidFill>
              </a:rPr>
              <a:t>TÍTULO DE LA PONENCIA</a:t>
            </a:r>
          </a:p>
          <a:p>
            <a:pPr algn="ctr"/>
            <a:r>
              <a:rPr lang="es-MX" sz="2400" b="1" dirty="0">
                <a:solidFill>
                  <a:srgbClr val="203763"/>
                </a:solidFill>
              </a:rPr>
              <a:t>EN MAYÚSCULA SOSTENIDA</a:t>
            </a:r>
            <a:endParaRPr lang="es-CO" sz="2400" b="1" dirty="0">
              <a:solidFill>
                <a:srgbClr val="203763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E72EA1E-E0F5-43F6-A718-A0F232116131}"/>
              </a:ext>
            </a:extLst>
          </p:cNvPr>
          <p:cNvSpPr txBox="1"/>
          <p:nvPr/>
        </p:nvSpPr>
        <p:spPr>
          <a:xfrm>
            <a:off x="6118578" y="2471197"/>
            <a:ext cx="57775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/>
              <a:t>Nombre Autor 1</a:t>
            </a:r>
          </a:p>
          <a:p>
            <a:pPr algn="ctr"/>
            <a:r>
              <a:rPr lang="es-MX" sz="1400" dirty="0">
                <a:hlinkClick r:id="rId3"/>
              </a:rPr>
              <a:t>correo.electronico@autor1.edu.co</a:t>
            </a:r>
            <a:r>
              <a:rPr lang="es-MX" sz="1400" dirty="0"/>
              <a:t> </a:t>
            </a:r>
            <a:endParaRPr lang="es-CO" sz="1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EE0A6E8-7C49-4344-998C-CD3ABD6668EA}"/>
              </a:ext>
            </a:extLst>
          </p:cNvPr>
          <p:cNvSpPr txBox="1"/>
          <p:nvPr/>
        </p:nvSpPr>
        <p:spPr>
          <a:xfrm>
            <a:off x="6118578" y="3266889"/>
            <a:ext cx="57775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/>
              <a:t>Nombre Autor 2</a:t>
            </a:r>
          </a:p>
          <a:p>
            <a:pPr algn="ctr"/>
            <a:r>
              <a:rPr lang="es-MX" sz="1400" dirty="0">
                <a:hlinkClick r:id="rId3"/>
              </a:rPr>
              <a:t>correo.electronico@autor1.edu.co</a:t>
            </a:r>
            <a:r>
              <a:rPr lang="es-MX" sz="1400" dirty="0"/>
              <a:t> </a:t>
            </a:r>
            <a:endParaRPr lang="es-CO" sz="14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DB4E625-8BE7-4FF1-98AC-194F8ED34D86}"/>
              </a:ext>
            </a:extLst>
          </p:cNvPr>
          <p:cNvSpPr txBox="1"/>
          <p:nvPr/>
        </p:nvSpPr>
        <p:spPr>
          <a:xfrm>
            <a:off x="6118578" y="4067282"/>
            <a:ext cx="57775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/>
              <a:t>Nombre Autor 3</a:t>
            </a:r>
          </a:p>
          <a:p>
            <a:pPr algn="ctr"/>
            <a:r>
              <a:rPr lang="es-MX" sz="1400" dirty="0">
                <a:hlinkClick r:id="rId3"/>
              </a:rPr>
              <a:t>correo.electronico@autor1.edu.co</a:t>
            </a:r>
            <a:r>
              <a:rPr lang="es-MX" sz="1400" dirty="0"/>
              <a:t> </a:t>
            </a:r>
            <a:endParaRPr lang="es-CO" sz="1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84F85DB-AF3F-429A-AECE-461E92E4BB3F}"/>
              </a:ext>
            </a:extLst>
          </p:cNvPr>
          <p:cNvSpPr txBox="1"/>
          <p:nvPr/>
        </p:nvSpPr>
        <p:spPr>
          <a:xfrm>
            <a:off x="6107890" y="4864675"/>
            <a:ext cx="57775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/>
              <a:t>Nombre Autor 4</a:t>
            </a:r>
          </a:p>
          <a:p>
            <a:pPr algn="ctr"/>
            <a:r>
              <a:rPr lang="es-MX" sz="1400" dirty="0">
                <a:hlinkClick r:id="rId3"/>
              </a:rPr>
              <a:t>correo.electronico@autor1.edu.co</a:t>
            </a:r>
            <a:r>
              <a:rPr lang="es-MX" sz="1400" dirty="0"/>
              <a:t> </a:t>
            </a:r>
            <a:endParaRPr lang="es-CO" sz="1400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344C4F3-36B0-4946-BFDB-6FDBF3478A6D}"/>
              </a:ext>
            </a:extLst>
          </p:cNvPr>
          <p:cNvSpPr/>
          <p:nvPr/>
        </p:nvSpPr>
        <p:spPr>
          <a:xfrm>
            <a:off x="6449248" y="5726527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4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D8D6CF0-2BCA-4CC6-98E6-27220AF2BC7D}"/>
              </a:ext>
            </a:extLst>
          </p:cNvPr>
          <p:cNvSpPr/>
          <p:nvPr/>
        </p:nvSpPr>
        <p:spPr>
          <a:xfrm>
            <a:off x="9268494" y="5726526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2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1AB671B-BFF5-4CAE-AE4E-22839F16A76A}"/>
              </a:ext>
            </a:extLst>
          </p:cNvPr>
          <p:cNvSpPr/>
          <p:nvPr/>
        </p:nvSpPr>
        <p:spPr>
          <a:xfrm>
            <a:off x="10673172" y="5717255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1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63EE1C6-B544-4404-8489-DDB1AD40BC0D}"/>
              </a:ext>
            </a:extLst>
          </p:cNvPr>
          <p:cNvSpPr/>
          <p:nvPr/>
        </p:nvSpPr>
        <p:spPr>
          <a:xfrm>
            <a:off x="7861309" y="5717256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3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7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2A90C0-E7DA-4009-B3E8-9C1657E032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5D9606-87B0-4447-A3D3-3310D57AF5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2CEDDB-F6C5-4FB6-B591-31F8690C13BF}"/>
              </a:ext>
            </a:extLst>
          </p:cNvPr>
          <p:cNvSpPr/>
          <p:nvPr/>
        </p:nvSpPr>
        <p:spPr>
          <a:xfrm>
            <a:off x="10850593" y="5222656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4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C74F354-DB7A-422F-9303-B6A5C993CCEB}"/>
              </a:ext>
            </a:extLst>
          </p:cNvPr>
          <p:cNvSpPr/>
          <p:nvPr/>
        </p:nvSpPr>
        <p:spPr>
          <a:xfrm>
            <a:off x="10850593" y="3035792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2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58D7191-781B-459C-AFB3-8B4D773CDF04}"/>
              </a:ext>
            </a:extLst>
          </p:cNvPr>
          <p:cNvSpPr/>
          <p:nvPr/>
        </p:nvSpPr>
        <p:spPr>
          <a:xfrm>
            <a:off x="10850593" y="1936827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1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ED11CEA-2CF2-436F-A190-8375B93278A7}"/>
              </a:ext>
            </a:extLst>
          </p:cNvPr>
          <p:cNvSpPr/>
          <p:nvPr/>
        </p:nvSpPr>
        <p:spPr>
          <a:xfrm>
            <a:off x="10850593" y="4129224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3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744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6B26D0-0869-429E-AE39-8855F3807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6E6886-E4A7-41E5-A11E-26E14DDBF4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B9E721-E509-4CAF-8A44-5D9F5F6136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418A74D-02E9-4F8C-A4B0-70137D10E040}"/>
              </a:ext>
            </a:extLst>
          </p:cNvPr>
          <p:cNvSpPr/>
          <p:nvPr/>
        </p:nvSpPr>
        <p:spPr>
          <a:xfrm>
            <a:off x="10850593" y="5222656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4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D8353E2-CE9B-4F62-8661-BF17768AB65A}"/>
              </a:ext>
            </a:extLst>
          </p:cNvPr>
          <p:cNvSpPr/>
          <p:nvPr/>
        </p:nvSpPr>
        <p:spPr>
          <a:xfrm>
            <a:off x="10850593" y="3035792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2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10DF162-9040-4DA5-A380-834808EB74E5}"/>
              </a:ext>
            </a:extLst>
          </p:cNvPr>
          <p:cNvSpPr/>
          <p:nvPr/>
        </p:nvSpPr>
        <p:spPr>
          <a:xfrm>
            <a:off x="10850593" y="1936827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1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223BF8E-666C-4723-A1FC-E44703D636A4}"/>
              </a:ext>
            </a:extLst>
          </p:cNvPr>
          <p:cNvSpPr/>
          <p:nvPr/>
        </p:nvSpPr>
        <p:spPr>
          <a:xfrm>
            <a:off x="10850593" y="4129224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3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87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1CBEF-29DA-4716-B007-159373658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2C3693-FD3F-4BD9-8B8E-5C87D074A2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C5868C-496F-4029-9BDB-AE21E5436D8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DB9ABC9-7D41-42A4-8F84-6E3F77FAE0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DE80031-3CB7-4D3A-83AC-6A448260897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C2AD9C9-C295-48F5-AF0C-1BCE6D12BEF7}"/>
              </a:ext>
            </a:extLst>
          </p:cNvPr>
          <p:cNvSpPr/>
          <p:nvPr/>
        </p:nvSpPr>
        <p:spPr>
          <a:xfrm>
            <a:off x="10850593" y="5222656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4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F90EAE4-FA91-439F-9DFA-F1C1285EBF38}"/>
              </a:ext>
            </a:extLst>
          </p:cNvPr>
          <p:cNvSpPr/>
          <p:nvPr/>
        </p:nvSpPr>
        <p:spPr>
          <a:xfrm>
            <a:off x="10850593" y="3035792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2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5756CCE-5038-4396-B120-06ADCA92F9B5}"/>
              </a:ext>
            </a:extLst>
          </p:cNvPr>
          <p:cNvSpPr/>
          <p:nvPr/>
        </p:nvSpPr>
        <p:spPr>
          <a:xfrm>
            <a:off x="10850593" y="1936827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1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B2F33D2-C9B7-40EA-B0C7-F55D0F4081EE}"/>
              </a:ext>
            </a:extLst>
          </p:cNvPr>
          <p:cNvSpPr/>
          <p:nvPr/>
        </p:nvSpPr>
        <p:spPr>
          <a:xfrm>
            <a:off x="10850593" y="4129224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3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242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2F1C7-CD07-45E1-86D2-752ED29F2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9ABB14-359F-4098-8D3E-A71B8CBAF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5ADC02-4A48-40DA-97F2-140A3CB72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D7EA114-3FB6-4AE6-953D-B072DC5A572B}"/>
              </a:ext>
            </a:extLst>
          </p:cNvPr>
          <p:cNvSpPr/>
          <p:nvPr/>
        </p:nvSpPr>
        <p:spPr>
          <a:xfrm>
            <a:off x="10850593" y="5222656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4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9E1C0DF-C2C7-4399-B57B-34A2A7439D75}"/>
              </a:ext>
            </a:extLst>
          </p:cNvPr>
          <p:cNvSpPr/>
          <p:nvPr/>
        </p:nvSpPr>
        <p:spPr>
          <a:xfrm>
            <a:off x="10850593" y="3035792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2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5436117-974C-4B7C-A534-025E1496681F}"/>
              </a:ext>
            </a:extLst>
          </p:cNvPr>
          <p:cNvSpPr/>
          <p:nvPr/>
        </p:nvSpPr>
        <p:spPr>
          <a:xfrm>
            <a:off x="10850593" y="1936827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1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03CEE08-453C-41E6-9321-42B6B3C222C3}"/>
              </a:ext>
            </a:extLst>
          </p:cNvPr>
          <p:cNvSpPr/>
          <p:nvPr/>
        </p:nvSpPr>
        <p:spPr>
          <a:xfrm>
            <a:off x="10850593" y="4129224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3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211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4F75DC-3D23-4821-8306-AD18BCCA9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893EFE-1756-498F-9B6F-4D8913303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3475067-FAE5-43D6-9072-D8CE78CE565D}"/>
              </a:ext>
            </a:extLst>
          </p:cNvPr>
          <p:cNvSpPr/>
          <p:nvPr/>
        </p:nvSpPr>
        <p:spPr>
          <a:xfrm>
            <a:off x="10850593" y="5222656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4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749EC32-8498-4B87-A1C6-BAB5E6A1FF61}"/>
              </a:ext>
            </a:extLst>
          </p:cNvPr>
          <p:cNvSpPr/>
          <p:nvPr/>
        </p:nvSpPr>
        <p:spPr>
          <a:xfrm>
            <a:off x="10850593" y="3035792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2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1FD4C14-709C-4F2A-9A37-F1045B92AD8A}"/>
              </a:ext>
            </a:extLst>
          </p:cNvPr>
          <p:cNvSpPr/>
          <p:nvPr/>
        </p:nvSpPr>
        <p:spPr>
          <a:xfrm>
            <a:off x="10850593" y="1936827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1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B871092-C991-40AC-9BDA-D3529A055320}"/>
              </a:ext>
            </a:extLst>
          </p:cNvPr>
          <p:cNvSpPr/>
          <p:nvPr/>
        </p:nvSpPr>
        <p:spPr>
          <a:xfrm>
            <a:off x="10850593" y="4129224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3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345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627882-F4EE-46A5-9A6A-EF0AB17B7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9827051" cy="2852737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7DB649-3802-4FA6-8343-8C137DD0D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9827051" cy="1500187"/>
          </a:xfrm>
        </p:spPr>
        <p:txBody>
          <a:bodyPr/>
          <a:lstStyle/>
          <a:p>
            <a:endParaRPr lang="es-CO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254BAE4-5D43-4E8D-B3BB-C9CE47F60688}"/>
              </a:ext>
            </a:extLst>
          </p:cNvPr>
          <p:cNvSpPr/>
          <p:nvPr/>
        </p:nvSpPr>
        <p:spPr>
          <a:xfrm>
            <a:off x="10850593" y="5222656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4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F4AA55D-2D0D-4A4D-ABD0-F85C7E0A2C95}"/>
              </a:ext>
            </a:extLst>
          </p:cNvPr>
          <p:cNvSpPr/>
          <p:nvPr/>
        </p:nvSpPr>
        <p:spPr>
          <a:xfrm>
            <a:off x="10850593" y="3035792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2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0ECD5A9-6621-4886-9123-C670C8C05DC0}"/>
              </a:ext>
            </a:extLst>
          </p:cNvPr>
          <p:cNvSpPr/>
          <p:nvPr/>
        </p:nvSpPr>
        <p:spPr>
          <a:xfrm>
            <a:off x="10850593" y="1936827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1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A8C4D1B-58F6-4E1B-A0D3-E8D89BFD11E7}"/>
              </a:ext>
            </a:extLst>
          </p:cNvPr>
          <p:cNvSpPr/>
          <p:nvPr/>
        </p:nvSpPr>
        <p:spPr>
          <a:xfrm>
            <a:off x="10850593" y="4129224"/>
            <a:ext cx="1200378" cy="92108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>
                    <a:lumMod val="75000"/>
                  </a:schemeClr>
                </a:solidFill>
              </a:rPr>
              <a:t>Logo institucional 3</a:t>
            </a:r>
            <a:endParaRPr lang="es-CO" sz="1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967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on_Mesa-1_BETA" id="{3AC8875F-60C9-4E3E-B934-8F56DF7BA5D9}" vid="{F87449DC-3E92-495E-AFA4-95DF9B97AA1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Presentacion_Mesa-1_APELLIDOS-1</Template>
  <TotalTime>54</TotalTime>
  <Words>146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CIIDIES</dc:creator>
  <cp:keywords>Presentacion PowerPoint</cp:keywords>
  <cp:lastModifiedBy>Usuario</cp:lastModifiedBy>
  <cp:revision>6</cp:revision>
  <dcterms:created xsi:type="dcterms:W3CDTF">2023-01-20T21:43:48Z</dcterms:created>
  <dcterms:modified xsi:type="dcterms:W3CDTF">2023-03-02T20:33:44Z</dcterms:modified>
</cp:coreProperties>
</file>